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83" r:id="rId5"/>
    <p:sldId id="286" r:id="rId6"/>
    <p:sldId id="280" r:id="rId7"/>
    <p:sldId id="263" r:id="rId8"/>
    <p:sldId id="264" r:id="rId9"/>
    <p:sldId id="281" r:id="rId10"/>
    <p:sldId id="282" r:id="rId11"/>
    <p:sldId id="289" r:id="rId12"/>
    <p:sldId id="290" r:id="rId13"/>
    <p:sldId id="291" r:id="rId14"/>
    <p:sldId id="296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af Bangalore" initials="EB" lastIdx="5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ESAF%20Beach%20For%20All%20Campaign%20at%20Fort%20Kochi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Situational Analysis of Beaches of Kerala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800600"/>
            <a:ext cx="7854696" cy="1524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dirty="0" smtClean="0"/>
              <a:t>Experiences and </a:t>
            </a:r>
            <a:r>
              <a:rPr lang="en-US" sz="4400" dirty="0" smtClean="0"/>
              <a:t>Prospects</a:t>
            </a:r>
          </a:p>
          <a:p>
            <a:pPr algn="ctr"/>
            <a:r>
              <a:rPr lang="en-US" sz="3200" dirty="0" smtClean="0"/>
              <a:t>ESAF, INDIA</a:t>
            </a:r>
          </a:p>
          <a:p>
            <a:pPr algn="ctr"/>
            <a:r>
              <a:rPr lang="en-US" sz="3200" dirty="0" err="1" smtClean="0"/>
              <a:t>Arun</a:t>
            </a:r>
            <a:r>
              <a:rPr lang="en-US" sz="3200" dirty="0" smtClean="0"/>
              <a:t> AG</a:t>
            </a:r>
            <a:endParaRPr lang="en-US" sz="3200" dirty="0"/>
          </a:p>
        </p:txBody>
      </p:sp>
      <p:pic>
        <p:nvPicPr>
          <p:cNvPr id="4" name="Picture 3" descr="ESAF Logo - 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7912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5805488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791200"/>
            <a:ext cx="88392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900" b="1" dirty="0" smtClean="0">
                <a:latin typeface="+mj-lt"/>
                <a:ea typeface="+mj-ea"/>
                <a:cs typeface="+mj-cs"/>
              </a:rPr>
              <a:t>Children’s </a:t>
            </a:r>
            <a:r>
              <a:rPr lang="en-US" sz="4900" b="1" dirty="0" smtClean="0">
                <a:latin typeface="+mj-lt"/>
                <a:ea typeface="+mj-ea"/>
                <a:cs typeface="+mj-cs"/>
              </a:rPr>
              <a:t>Park</a:t>
            </a:r>
            <a:endParaRPr lang="en-IN" sz="49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 descr="H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28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868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9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Camel Safari</a:t>
            </a:r>
            <a:endParaRPr lang="en-IN" sz="49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6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Not inclusive and charge entry fees</a:t>
            </a:r>
            <a:endParaRPr lang="en-IN" sz="3600" dirty="0">
              <a:solidFill>
                <a:schemeClr val="bg1"/>
              </a:solidFill>
            </a:endParaRPr>
          </a:p>
        </p:txBody>
      </p:sp>
      <p:pic>
        <p:nvPicPr>
          <p:cNvPr id="4" name="Picture 6" descr="H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28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SAF Logo - 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4400"/>
            <a:ext cx="9144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900" b="1" dirty="0" smtClean="0">
                <a:latin typeface="+mj-lt"/>
                <a:ea typeface="+mj-ea"/>
                <a:cs typeface="+mj-cs"/>
              </a:rPr>
              <a:t>Efforts Till Now</a:t>
            </a:r>
            <a:endParaRPr lang="en-IN" sz="49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62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Submitted report to Five  LSG authorities</a:t>
            </a:r>
            <a:endParaRPr lang="en-IN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1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Started process in two LSGs</a:t>
            </a:r>
            <a:endParaRPr lang="en-IN" sz="3600" dirty="0">
              <a:solidFill>
                <a:srgbClr val="FFFF00"/>
              </a:solidFill>
            </a:endParaRPr>
          </a:p>
        </p:txBody>
      </p:sp>
      <p:pic>
        <p:nvPicPr>
          <p:cNvPr id="6" name="Picture 5" descr="ESAF Logo - 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28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“Beach for All” campaign for Inclusive Public Spaces</a:t>
            </a:r>
            <a:endParaRPr lang="en-IN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1148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The campaign received wide media coverage and </a:t>
            </a:r>
            <a:r>
              <a:rPr lang="en-US" sz="3600" dirty="0" smtClean="0">
                <a:solidFill>
                  <a:srgbClr val="FFFF00"/>
                </a:solidFill>
              </a:rPr>
              <a:t>publicity</a:t>
            </a:r>
          </a:p>
          <a:p>
            <a:pPr algn="ctr"/>
            <a:r>
              <a:rPr lang="en-IN" sz="3600" dirty="0" smtClean="0">
                <a:solidFill>
                  <a:srgbClr val="FFFF00"/>
                </a:solidFill>
                <a:hlinkClick r:id="rId3" action="ppaction://hlinkfile"/>
              </a:rPr>
              <a:t>ESAF Beach For All Campaign at Fort Kochi.mp4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endParaRPr lang="en-US" sz="3600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 descr="ESAF Logo - 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228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128369" y="457200"/>
            <a:ext cx="4167808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900" b="1" dirty="0" smtClean="0">
                <a:latin typeface="+mj-lt"/>
                <a:ea typeface="+mj-ea"/>
                <a:cs typeface="+mj-cs"/>
              </a:rPr>
              <a:t>Efforts Till Now</a:t>
            </a:r>
            <a:endParaRPr lang="en-IN" sz="4900" b="1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9144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900" b="1" dirty="0" smtClean="0">
                <a:latin typeface="+mj-lt"/>
                <a:ea typeface="+mj-ea"/>
                <a:cs typeface="+mj-cs"/>
              </a:rPr>
              <a:t>Future Plan of Action  </a:t>
            </a:r>
            <a:endParaRPr lang="en-IN" sz="49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05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Work for developing sufficient infrastructure</a:t>
            </a:r>
            <a:endParaRPr lang="en-IN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257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Mobilize community  and organize FGD </a:t>
            </a:r>
            <a:r>
              <a:rPr lang="en-US" sz="3600" dirty="0" smtClean="0">
                <a:solidFill>
                  <a:srgbClr val="FFFF00"/>
                </a:solidFill>
              </a:rPr>
              <a:t>and  </a:t>
            </a:r>
            <a:r>
              <a:rPr lang="en-US" sz="3600" dirty="0" smtClean="0">
                <a:solidFill>
                  <a:srgbClr val="FFFF00"/>
                </a:solidFill>
              </a:rPr>
              <a:t>Design </a:t>
            </a:r>
            <a:r>
              <a:rPr lang="en-US" sz="3600" dirty="0" err="1" smtClean="0">
                <a:solidFill>
                  <a:srgbClr val="FFFF00"/>
                </a:solidFill>
              </a:rPr>
              <a:t>Charrette</a:t>
            </a:r>
            <a:endParaRPr lang="en-IN" sz="3600" dirty="0">
              <a:solidFill>
                <a:srgbClr val="FFFF00"/>
              </a:solidFill>
            </a:endParaRPr>
          </a:p>
        </p:txBody>
      </p:sp>
      <p:pic>
        <p:nvPicPr>
          <p:cNvPr id="5" name="Picture 3" descr="ESAF Logo - 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28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25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360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Picture 3" descr="ESAF Logo - 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7150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562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038600"/>
            <a:ext cx="9144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Beaches are the least used public spaces in Kerala</a:t>
            </a:r>
            <a:endParaRPr lang="en-IN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General Information</a:t>
            </a:r>
            <a:endParaRPr lang="en-IN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715000"/>
            <a:ext cx="9144000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LSGs  and Tourism Department are the  responsible authorities for beach development</a:t>
            </a:r>
            <a:endParaRPr lang="en-IN" sz="2800" dirty="0"/>
          </a:p>
        </p:txBody>
      </p:sp>
      <p:pic>
        <p:nvPicPr>
          <p:cNvPr id="6" name="Picture 3" descr="ESAF Logo - 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28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14800"/>
            <a:ext cx="9144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None of the Kerala beaches are inclusive</a:t>
            </a:r>
            <a:endParaRPr lang="en-IN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/>
              <a:t>Study Results</a:t>
            </a:r>
            <a:endParaRPr lang="en-IN" sz="49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638800"/>
            <a:ext cx="9144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Every beach lacks some kind of basic infrastructure</a:t>
            </a:r>
            <a:endParaRPr lang="en-IN" sz="3200" dirty="0"/>
          </a:p>
        </p:txBody>
      </p:sp>
      <p:pic>
        <p:nvPicPr>
          <p:cNvPr id="6" name="Picture 6" descr="H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28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ESAF Logo - 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62200"/>
            <a:ext cx="91440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Only 38% </a:t>
            </a:r>
            <a:r>
              <a:rPr lang="en-US" sz="3200" dirty="0" smtClean="0"/>
              <a:t>have </a:t>
            </a:r>
            <a:r>
              <a:rPr lang="en-US" sz="3200" dirty="0" smtClean="0"/>
              <a:t>proper safety measures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114800"/>
            <a:ext cx="91440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Waste </a:t>
            </a:r>
            <a:r>
              <a:rPr lang="en-US" sz="3200" dirty="0" smtClean="0"/>
              <a:t>management is a serious </a:t>
            </a:r>
            <a:r>
              <a:rPr lang="en-US" sz="3200" dirty="0" smtClean="0"/>
              <a:t>challenge</a:t>
            </a:r>
            <a:endParaRPr lang="en-I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791200"/>
            <a:ext cx="91440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Only four beaches have </a:t>
            </a:r>
            <a:r>
              <a:rPr lang="en-US" sz="3200" dirty="0" smtClean="0"/>
              <a:t>children  </a:t>
            </a:r>
            <a:r>
              <a:rPr lang="en-US" sz="3200" dirty="0" smtClean="0"/>
              <a:t>play  area</a:t>
            </a:r>
            <a:endParaRPr lang="en-IN" sz="3200" dirty="0"/>
          </a:p>
        </p:txBody>
      </p:sp>
      <p:pic>
        <p:nvPicPr>
          <p:cNvPr id="7" name="Picture 6" descr="H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28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SAF Logo - 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24000" y="457200"/>
            <a:ext cx="495299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9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Study Results</a:t>
            </a:r>
            <a:endParaRPr lang="en-IN" sz="49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/>
              <a:t>ESAF Advantages</a:t>
            </a:r>
            <a:endParaRPr lang="en-IN" sz="49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828800"/>
            <a:ext cx="81534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Conducted first ever Situational Analysis of the beaches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486400"/>
            <a:ext cx="82296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Vast experience  and  expertise in public space development</a:t>
            </a:r>
            <a:endParaRPr lang="en-IN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3" descr="ESAF Logo - 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28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1440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IN" sz="49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BEKAL -A MODEL BEACH </a:t>
            </a:r>
            <a:endParaRPr lang="en-IN" sz="49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48200"/>
            <a:ext cx="91440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Situates near to </a:t>
            </a:r>
            <a:r>
              <a:rPr lang="en-US" sz="3200" dirty="0" err="1" smtClean="0"/>
              <a:t>Bekal</a:t>
            </a:r>
            <a:r>
              <a:rPr lang="en-US" sz="3200" dirty="0" smtClean="0"/>
              <a:t> Fort</a:t>
            </a:r>
            <a:r>
              <a:rPr lang="en-US" sz="3200" dirty="0" smtClean="0"/>
              <a:t>, one </a:t>
            </a:r>
            <a:r>
              <a:rPr lang="en-US" sz="3200" dirty="0" smtClean="0"/>
              <a:t>of the most exotic beaches of Kerala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715000"/>
            <a:ext cx="91440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Developed and maintained by BRDC </a:t>
            </a:r>
            <a:endParaRPr lang="en-IN" sz="3200" dirty="0"/>
          </a:p>
        </p:txBody>
      </p:sp>
      <p:pic>
        <p:nvPicPr>
          <p:cNvPr id="6" name="Picture 3" descr="ESAF Logo - 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28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4800" y="1066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/>
              <a:t>Walkway</a:t>
            </a:r>
            <a:endParaRPr lang="en-IN" sz="5400"/>
          </a:p>
        </p:txBody>
      </p:sp>
      <p:pic>
        <p:nvPicPr>
          <p:cNvPr id="3" name="Picture 3" descr="ESAF Logo - 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28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9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Beach Furniture</a:t>
            </a:r>
            <a:endParaRPr lang="en-IN" sz="49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 descr="ESAF Logo - 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28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0"/>
            <a:ext cx="9144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900" b="1" dirty="0" smtClean="0">
                <a:latin typeface="+mj-lt"/>
                <a:ea typeface="+mj-ea"/>
                <a:cs typeface="+mj-cs"/>
              </a:rPr>
              <a:t>Attractive Monuments</a:t>
            </a:r>
            <a:endParaRPr lang="en-IN" sz="49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 descr="ESAF Logo - 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28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397</TotalTime>
  <Words>193</Words>
  <Application>Microsoft Office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Situational Analysis of Beaches of Kerala</vt:lpstr>
      <vt:lpstr>General Information</vt:lpstr>
      <vt:lpstr>Study Results</vt:lpstr>
      <vt:lpstr>Slide 4</vt:lpstr>
      <vt:lpstr>ESAF Advantages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Esaf Bangalore</cp:lastModifiedBy>
  <cp:revision>45</cp:revision>
  <dcterms:created xsi:type="dcterms:W3CDTF">2006-08-16T00:00:00Z</dcterms:created>
  <dcterms:modified xsi:type="dcterms:W3CDTF">2017-01-28T15:06:02Z</dcterms:modified>
</cp:coreProperties>
</file>